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70" r:id="rId13"/>
    <p:sldId id="271" r:id="rId14"/>
    <p:sldId id="272" r:id="rId15"/>
    <p:sldId id="273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91EEFF22-74A3-4DDD-A9F7-1E888F36D0F0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52A3F18B-1EB5-4E22-ACE5-E127F7E606F6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Игра </a:t>
            </a:r>
            <a:r>
              <a:rPr lang="en-US" dirty="0" err="1" smtClean="0"/>
              <a:t>DoodleJump</a:t>
            </a:r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en-US" dirty="0" err="1" smtClean="0"/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/>
              <a:t>Шабалина Злата Александровна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5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9632" y="1052735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Сама игра реализована с использованием 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</a:rPr>
              <a:t>PyGame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4917226"/>
            <a:ext cx="795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Остальные окна я создавала сразу в программе 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60849"/>
            <a:ext cx="6508937" cy="25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6704" y="1037927"/>
            <a:ext cx="676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В программе я использовала библиотеки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12847" r="68543" b="74122"/>
          <a:stretch/>
        </p:blipFill>
        <p:spPr bwMode="auto">
          <a:xfrm>
            <a:off x="1838286" y="2272145"/>
            <a:ext cx="5745033" cy="197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13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6329" y="2132856"/>
            <a:ext cx="6480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программе есть отдельная функция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center()</a:t>
            </a:r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которая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позволяет отображать окно по центру монитора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29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8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692696"/>
            <a:ext cx="7024744" cy="1143000"/>
          </a:xfrm>
        </p:spPr>
        <p:txBody>
          <a:bodyPr/>
          <a:lstStyle/>
          <a:p>
            <a:r>
              <a:rPr lang="ru-RU" dirty="0" smtClean="0"/>
              <a:t>Что можно доработать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212954" y="3933056"/>
            <a:ext cx="5904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В развитие программы </a:t>
            </a:r>
            <a:r>
              <a:rPr lang="ru-RU" sz="2000" dirty="0" smtClean="0"/>
              <a:t>можно добавить противников персонажа как и есть в реальной игре (монстры, чёрные дыры), а также добавить батуты и пропеллер, чтобы персонаж мог ускоряться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212954" y="2230904"/>
            <a:ext cx="5760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Мне бы хотелось подробнее изучить возможности </a:t>
            </a:r>
            <a:r>
              <a:rPr lang="en-US" sz="2000" dirty="0" err="1" smtClean="0"/>
              <a:t>PyGame</a:t>
            </a:r>
            <a:r>
              <a:rPr lang="ru-RU" sz="2000" dirty="0" smtClean="0"/>
              <a:t>, которые мы пока не проходили на занятиях Яндекс Лицея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251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60033" y="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Демонстрация работы программы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PyGam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611560" y="1080495"/>
            <a:ext cx="7920880" cy="44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92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640" y="2290652"/>
            <a:ext cx="7200916" cy="456386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ru-RU" dirty="0" smtClean="0"/>
              <a:t>Идея проекта заключается в создании</a:t>
            </a:r>
            <a:r>
              <a:rPr lang="en-US" dirty="0" smtClean="0"/>
              <a:t> </a:t>
            </a:r>
            <a:r>
              <a:rPr lang="ru-RU" dirty="0" smtClean="0"/>
              <a:t>игры </a:t>
            </a:r>
            <a:r>
              <a:rPr lang="en-US" dirty="0" smtClean="0"/>
              <a:t>Doodle Jump</a:t>
            </a:r>
            <a:r>
              <a:rPr lang="ru-RU" dirty="0" smtClean="0"/>
              <a:t>.  Персонаж поднимается по платформам различного вида вверх, пользователь проигрывает, игра заканчивается, если персонаж падает вниз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033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1616" y="260648"/>
            <a:ext cx="7024744" cy="1143000"/>
          </a:xfrm>
        </p:spPr>
        <p:txBody>
          <a:bodyPr/>
          <a:lstStyle/>
          <a:p>
            <a:r>
              <a:rPr lang="ru-RU" dirty="0" smtClean="0"/>
              <a:t>Окно приветствия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t="4446" r="10739" b="6060"/>
          <a:stretch/>
        </p:blipFill>
        <p:spPr>
          <a:xfrm>
            <a:off x="2627784" y="1609585"/>
            <a:ext cx="3551343" cy="46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Обработка частного случая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 t="5455" r="10086" b="7272"/>
          <a:stretch/>
        </p:blipFill>
        <p:spPr>
          <a:xfrm>
            <a:off x="2771800" y="1621314"/>
            <a:ext cx="3717953" cy="47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5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7" y="332656"/>
            <a:ext cx="7024744" cy="1143000"/>
          </a:xfrm>
        </p:spPr>
        <p:txBody>
          <a:bodyPr/>
          <a:lstStyle/>
          <a:p>
            <a:r>
              <a:rPr lang="ru-RU" dirty="0" smtClean="0"/>
              <a:t>Процесс игры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" t="5252" r="3313" b="4849"/>
          <a:stretch/>
        </p:blipFill>
        <p:spPr>
          <a:xfrm>
            <a:off x="1763688" y="1556792"/>
            <a:ext cx="5840080" cy="46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824882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Дополнительное окно при попытке нажать на крестик, не доиграв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it\Downloads\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" t="5381" r="3488" b="4224"/>
          <a:stretch/>
        </p:blipFill>
        <p:spPr bwMode="auto">
          <a:xfrm>
            <a:off x="1907704" y="1655879"/>
            <a:ext cx="5580136" cy="44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73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4849" r="3807" b="4242"/>
          <a:stretch/>
        </p:blipFill>
        <p:spPr>
          <a:xfrm>
            <a:off x="1619672" y="1439207"/>
            <a:ext cx="6042248" cy="4899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9672" y="88585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75000"/>
                  </a:schemeClr>
                </a:solidFill>
              </a:rPr>
              <a:t>Окончание игры</a:t>
            </a:r>
            <a:endParaRPr lang="ru-RU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3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стин">
  <a:themeElements>
    <a:clrScheme name="Остин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стин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224</TotalTime>
  <Words>145</Words>
  <Application>Microsoft Office PowerPoint</Application>
  <PresentationFormat>Экран (4:3)</PresentationFormat>
  <Paragraphs>19</Paragraphs>
  <Slides>15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Остин</vt:lpstr>
      <vt:lpstr>Игра DoodleJump на PyGame</vt:lpstr>
      <vt:lpstr>Введение</vt:lpstr>
      <vt:lpstr>Презентация PowerPoint</vt:lpstr>
      <vt:lpstr>Окно приветствия</vt:lpstr>
      <vt:lpstr>Обработка частного случая</vt:lpstr>
      <vt:lpstr>Процесс игры</vt:lpstr>
      <vt:lpstr>Презентация PowerPoint</vt:lpstr>
      <vt:lpstr>Презентация PowerPoint</vt:lpstr>
      <vt:lpstr>Описание реализации</vt:lpstr>
      <vt:lpstr>Презентация PowerPoint</vt:lpstr>
      <vt:lpstr>Презентация PowerPoint</vt:lpstr>
      <vt:lpstr>Презентация PowerPoint</vt:lpstr>
      <vt:lpstr>Заключение</vt:lpstr>
      <vt:lpstr>Что можно доработать?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Заказ пиццы</dc:title>
  <dc:creator>Пользователь Windows</dc:creator>
  <cp:lastModifiedBy>Пользователь Windows</cp:lastModifiedBy>
  <cp:revision>34</cp:revision>
  <dcterms:created xsi:type="dcterms:W3CDTF">2020-12-01T17:55:47Z</dcterms:created>
  <dcterms:modified xsi:type="dcterms:W3CDTF">2021-01-20T16:30:17Z</dcterms:modified>
</cp:coreProperties>
</file>